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</Types>
</file>

<file path=_rels/.rels>&#65279;<?xml version="1.0" encoding="UTF-8" standalone="yes"?>
<Relationships xmlns="http://schemas.openxmlformats.org/package/2006/relationships">
  <Relationship Id="rId2" Type="http://schemas.openxmlformats.org/package/2006/relationships/metadata/thumbnail" Target="docProps/thumbnail.jpeg" />
  <Relationship Id="rId1" Type="http://schemas.openxmlformats.org/officeDocument/2006/relationships/officeDocument" Target="ppt/presentation.xml" />
  <Relationship Id="rId4" Type="http://schemas.openxmlformats.org/officeDocument/2006/relationships/extended-properties" Target="docProps/app.xml" />
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07" r:id="rId2"/>
  </p:sldIdLst>
  <p:sldSz cx="9144000" cy="6858000" type="screen4x3"/>
  <p:notesSz cx="6950075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0" autoAdjust="0"/>
    <p:restoredTop sz="98505" autoAdjust="0"/>
  </p:normalViewPr>
  <p:slideViewPr>
    <p:cSldViewPr showGuides="1">
      <p:cViewPr>
        <p:scale>
          <a:sx n="100" d="100"/>
          <a:sy n="100" d="100"/>
        </p:scale>
        <p:origin x="-68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4182"/>
    </p:cViewPr>
  </p:sorterViewPr>
  <p:gridSpacing cx="78028800" cy="78028800"/>
</p:viewPr>
</file>

<file path=ppt/_rels/presentation.xml.rels>&#65279;<?xml version="1.0" encoding="UTF-8" standalone="yes"?>
<Relationships xmlns="http://schemas.openxmlformats.org/package/2006/relationships">
  <Relationship Id="rId8" Type="http://schemas.openxmlformats.org/officeDocument/2006/relationships/tableStyles" Target="tableStyles.xml" />
  <Relationship Id="rId3" Type="http://schemas.openxmlformats.org/officeDocument/2006/relationships/notesMaster" Target="notesMasters/notesMaster1.xml" />
  <Relationship Id="rId7" Type="http://schemas.openxmlformats.org/officeDocument/2006/relationships/theme" Target="theme/theme1.xml" />
  <Relationship Id="rId2" Type="http://schemas.openxmlformats.org/officeDocument/2006/relationships/slide" Target="slides/slide1.xml" />
  <Relationship Id="rId1" Type="http://schemas.openxmlformats.org/officeDocument/2006/relationships/slideMaster" Target="slideMasters/slideMaster1.xml" />
  <Relationship Id="rId6" Type="http://schemas.openxmlformats.org/officeDocument/2006/relationships/viewProps" Target="viewProps.xml" />
  <Relationship Id="rId5" Type="http://schemas.openxmlformats.org/officeDocument/2006/relationships/presProps" Target="presProps.xml" />
  <Relationship Id="rId4" Type="http://schemas.openxmlformats.org/officeDocument/2006/relationships/handoutMaster" Target="handoutMasters/handoutMaster1.xml" />
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12329" cy="462120"/>
          </a:xfrm>
          <a:prstGeom prst="rect">
            <a:avLst/>
          </a:prstGeom>
        </p:spPr>
        <p:txBody>
          <a:bodyPr vert="horz" lIns="90763" tIns="45382" rIns="90763" bIns="45382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36173" y="0"/>
            <a:ext cx="3012329" cy="462120"/>
          </a:xfrm>
          <a:prstGeom prst="rect">
            <a:avLst/>
          </a:prstGeom>
        </p:spPr>
        <p:txBody>
          <a:bodyPr vert="horz" lIns="90763" tIns="45382" rIns="90763" bIns="45382" rtlCol="0"/>
          <a:lstStyle>
            <a:lvl1pPr algn="r">
              <a:defRPr sz="1200"/>
            </a:lvl1pPr>
          </a:lstStyle>
          <a:p>
            <a:fld id="{7AB2D161-B141-4B5F-9D9B-7B2F2703AFD9}" type="datetimeFigureOut">
              <a:rPr lang="en-US" smtClean="0"/>
              <a:pPr/>
              <a:t>3/19/2010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772378"/>
            <a:ext cx="3012329" cy="462120"/>
          </a:xfrm>
          <a:prstGeom prst="rect">
            <a:avLst/>
          </a:prstGeom>
        </p:spPr>
        <p:txBody>
          <a:bodyPr vert="horz" lIns="90763" tIns="45382" rIns="90763" bIns="45382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36173" y="8772378"/>
            <a:ext cx="3012329" cy="462120"/>
          </a:xfrm>
          <a:prstGeom prst="rect">
            <a:avLst/>
          </a:prstGeom>
        </p:spPr>
        <p:txBody>
          <a:bodyPr vert="horz" lIns="90763" tIns="45382" rIns="90763" bIns="45382" rtlCol="0" anchor="b"/>
          <a:lstStyle>
            <a:lvl1pPr algn="r">
              <a:defRPr sz="1200"/>
            </a:lvl1pPr>
          </a:lstStyle>
          <a:p>
            <a:fld id="{07FB3E9F-5F0A-4536-A8B2-21FB9A4444F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12329" cy="4621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87" tIns="46244" rIns="92487" bIns="46244" numCol="1" anchor="t" anchorCtr="0" compatLnSpc="1">
            <a:prstTxWarp prst="textNoShape">
              <a:avLst/>
            </a:prstTxWarp>
          </a:bodyPr>
          <a:lstStyle>
            <a:lvl1pPr defTabSz="924967">
              <a:defRPr sz="1200" dirty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36173" y="0"/>
            <a:ext cx="3012329" cy="4621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87" tIns="46244" rIns="92487" bIns="46244" numCol="1" anchor="t" anchorCtr="0" compatLnSpc="1">
            <a:prstTxWarp prst="textNoShape">
              <a:avLst/>
            </a:prstTxWarp>
          </a:bodyPr>
          <a:lstStyle>
            <a:lvl1pPr algn="r" defTabSz="924967">
              <a:defRPr sz="1200" dirty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97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66813" y="692150"/>
            <a:ext cx="4616450" cy="34639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95637" y="4387767"/>
            <a:ext cx="5558801" cy="41559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87" tIns="46244" rIns="92487" bIns="4624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72378"/>
            <a:ext cx="3012329" cy="4621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87" tIns="46244" rIns="92487" bIns="46244" numCol="1" anchor="b" anchorCtr="0" compatLnSpc="1">
            <a:prstTxWarp prst="textNoShape">
              <a:avLst/>
            </a:prstTxWarp>
          </a:bodyPr>
          <a:lstStyle>
            <a:lvl1pPr defTabSz="924967">
              <a:defRPr sz="1200" dirty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36173" y="8772378"/>
            <a:ext cx="3012329" cy="4621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487" tIns="46244" rIns="92487" bIns="46244" numCol="1" anchor="b" anchorCtr="0" compatLnSpc="1">
            <a:prstTxWarp prst="textNoShape">
              <a:avLst/>
            </a:prstTxWarp>
          </a:bodyPr>
          <a:lstStyle>
            <a:lvl1pPr algn="r" defTabSz="924967">
              <a:defRPr sz="1200"/>
            </a:lvl1pPr>
          </a:lstStyle>
          <a:p>
            <a:pPr>
              <a:defRPr/>
            </a:pPr>
            <a:fld id="{5E859A6F-3B30-4CDB-81AF-DD73222FF01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D442D7-171B-41BA-B48A-D8B6B0799EA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8055D8-E89F-4B8E-BF4D-4E7335CE833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662037-3692-4E03-A42A-5A0FD6BA02C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FC46A1-7B96-4750-8050-B3DB657FB0E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957A81-7BE3-4465-8392-D09A8A79274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3A6535-B708-42E0-8B03-85C9B3C64AC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2ACF94-3ABF-468B-8B9C-7C3A7C7B833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2FF77A-1144-43D9-98A3-34D0FABCFCA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20AD9F-0882-4F5A-9ACD-EC606F4BC19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362A5C-AC6E-4499-B267-A2D3251C37F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77DDB3-8F97-4F08-BF33-5E39E3AA612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dirty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dirty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EF017BA3-B9A5-4EF2-B4F6-8E772FCEE8B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pic>
        <p:nvPicPr>
          <p:cNvPr id="6151" name="Picture 9" descr="Picture BkGrnd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-1588" y="0"/>
            <a:ext cx="9145588" cy="685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2" name="Text Box 8"/>
          <p:cNvSpPr txBox="1">
            <a:spLocks noChangeArrowheads="1"/>
          </p:cNvSpPr>
          <p:nvPr userDrawn="1"/>
        </p:nvSpPr>
        <p:spPr bwMode="auto">
          <a:xfrm>
            <a:off x="0" y="6562725"/>
            <a:ext cx="1177925" cy="244475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115888" indent="-115888" algn="ctr" defTabSz="820738">
              <a:spcBef>
                <a:spcPct val="50000"/>
              </a:spcBef>
              <a:buClr>
                <a:srgbClr val="FF0000"/>
              </a:buClr>
              <a:defRPr/>
            </a:pPr>
            <a:fld id="{ED266F1E-3ADE-4661-A4D3-6855B7A20392}" type="datetime1">
              <a:rPr lang="en-US" sz="1000" b="1">
                <a:solidFill>
                  <a:schemeClr val="bg1"/>
                </a:solidFill>
              </a:rPr>
              <a:pPr marL="115888" indent="-115888" algn="ctr" defTabSz="820738">
                <a:spcBef>
                  <a:spcPct val="50000"/>
                </a:spcBef>
                <a:buClr>
                  <a:srgbClr val="FF0000"/>
                </a:buClr>
                <a:defRPr/>
              </a:pPr>
              <a:t>3/19/2010</a:t>
            </a:fld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33" name="Text Box 9"/>
          <p:cNvSpPr txBox="1">
            <a:spLocks noChangeArrowheads="1"/>
          </p:cNvSpPr>
          <p:nvPr userDrawn="1"/>
        </p:nvSpPr>
        <p:spPr bwMode="auto">
          <a:xfrm>
            <a:off x="8201025" y="6561138"/>
            <a:ext cx="962025" cy="244475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defTabSz="820738" eaLnBrk="0" hangingPunct="0">
              <a:spcBef>
                <a:spcPct val="50000"/>
              </a:spcBef>
              <a:defRPr/>
            </a:pPr>
            <a:fld id="{7EEBCF9A-9E4C-400F-AE9D-2CF879686BAD}" type="slidenum">
              <a:rPr lang="en-US" sz="1000" b="1">
                <a:solidFill>
                  <a:schemeClr val="bg1"/>
                </a:solidFill>
                <a:latin typeface="Arial Unicode MS" pitchFamily="34" charset="-128"/>
              </a:rPr>
              <a:pPr algn="ctr" defTabSz="820738" eaLnBrk="0" hangingPunct="0">
                <a:spcBef>
                  <a:spcPct val="50000"/>
                </a:spcBef>
                <a:defRPr/>
              </a:pPr>
              <a:t>‹#›</a:t>
            </a:fld>
            <a:endParaRPr lang="en-US" sz="1000" b="1" dirty="0">
              <a:solidFill>
                <a:schemeClr val="bg1"/>
              </a:solidFill>
              <a:latin typeface="Arial Unicode MS" pitchFamily="34" charset="-128"/>
            </a:endParaRPr>
          </a:p>
        </p:txBody>
      </p:sp>
      <p:sp>
        <p:nvSpPr>
          <p:cNvPr id="1129" name="Text Box 105"/>
          <p:cNvSpPr txBox="1">
            <a:spLocks noChangeArrowheads="1"/>
          </p:cNvSpPr>
          <p:nvPr userDrawn="1"/>
        </p:nvSpPr>
        <p:spPr bwMode="auto">
          <a:xfrm>
            <a:off x="0" y="6096000"/>
            <a:ext cx="91440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>
              <a:defRPr/>
            </a:pPr>
            <a:r>
              <a:rPr lang="en-US" sz="1000" b="1" dirty="0">
                <a:latin typeface="Arial Unicode MS" pitchFamily="34" charset="-128"/>
              </a:rPr>
              <a:t>ManTech Proprietary Information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2.xml" />
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0" y="0"/>
            <a:ext cx="7391400" cy="457200"/>
          </a:xfrm>
        </p:spPr>
        <p:txBody>
          <a:bodyPr/>
          <a:lstStyle/>
          <a:p>
            <a:r>
              <a:rPr lang="en-US" sz="2400" dirty="0" smtClean="0"/>
              <a:t>Agenda – NATO Account Kick Off (9:30–12:30)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762000"/>
            <a:ext cx="8458200" cy="4525963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200" dirty="0" smtClean="0"/>
              <a:t>Welcome &amp; Introductions (10M)		Michael Polmar, SVP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200" dirty="0" smtClean="0"/>
              <a:t>TSG Overview (20M)			Michael Polmar, SVP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200" dirty="0" smtClean="0"/>
              <a:t>NATO Overview (45M)			Lindy Martin, Ex Dir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200" dirty="0" smtClean="0"/>
              <a:t>TSG NATO Opportunities (30M)		Lindy Martin, Ex Dir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200" dirty="0" smtClean="0"/>
              <a:t>Break (15M)				All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200" smtClean="0"/>
              <a:t>MCTS (20M</a:t>
            </a:r>
            <a:r>
              <a:rPr lang="en-US" sz="2200" dirty="0" smtClean="0"/>
              <a:t>)				TBD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1800" dirty="0" smtClean="0"/>
              <a:t>Capabilities &amp; Opportunities	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200" dirty="0" smtClean="0"/>
              <a:t>SEAT (20M)				TBD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1800" dirty="0" smtClean="0"/>
              <a:t>Capabilities &amp; Opportunities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200" dirty="0" smtClean="0"/>
              <a:t>The Way Ahead/</a:t>
            </a:r>
            <a:br>
              <a:rPr lang="en-US" sz="2200" dirty="0" smtClean="0"/>
            </a:br>
            <a:r>
              <a:rPr lang="en-US" sz="2200" dirty="0" smtClean="0"/>
              <a:t>Next Steps (15M)				Lindy Martin/</a:t>
            </a:r>
            <a:r>
              <a:rPr lang="en-US" sz="2200" dirty="0" err="1" smtClean="0"/>
              <a:t>MPolmar</a:t>
            </a:r>
            <a:r>
              <a:rPr lang="en-US" sz="2200" dirty="0" smtClean="0"/>
              <a:t>	</a:t>
            </a:r>
          </a:p>
          <a:p>
            <a:pPr>
              <a:spcBef>
                <a:spcPts val="600"/>
              </a:spcBef>
              <a:spcAft>
                <a:spcPts val="600"/>
              </a:spcAft>
              <a:buNone/>
            </a:pPr>
            <a:endParaRPr lang="en-US" sz="2200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en-US" sz="22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Words>15</Words>
  <PresentationFormat>On-screen Show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LinksUpToDate>false</LinksUpToDate>
  <SharedDoc>false</SharedDoc>
  <HyperlinksChanged>false</HyperlinksChanged>
</Properties>
</file>

<file path=docProps/thumbnail.jpeg>
</file>